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6932-1BEB-49BB-93B5-B5FC9704E4C0}" type="datetimeFigureOut">
              <a:rPr lang="es-ES" smtClean="0"/>
              <a:pPr/>
              <a:t>07/10/2019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41FC-9804-4765-B976-FA631A7BC4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6932-1BEB-49BB-93B5-B5FC9704E4C0}" type="datetimeFigureOut">
              <a:rPr lang="es-ES" smtClean="0"/>
              <a:pPr/>
              <a:t>07/10/2019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41FC-9804-4765-B976-FA631A7BC4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6932-1BEB-49BB-93B5-B5FC9704E4C0}" type="datetimeFigureOut">
              <a:rPr lang="es-ES" smtClean="0"/>
              <a:pPr/>
              <a:t>07/10/2019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41FC-9804-4765-B976-FA631A7BC4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6932-1BEB-49BB-93B5-B5FC9704E4C0}" type="datetimeFigureOut">
              <a:rPr lang="es-ES" smtClean="0"/>
              <a:pPr/>
              <a:t>07/10/2019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41FC-9804-4765-B976-FA631A7BC4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6932-1BEB-49BB-93B5-B5FC9704E4C0}" type="datetimeFigureOut">
              <a:rPr lang="es-ES" smtClean="0"/>
              <a:pPr/>
              <a:t>07/10/2019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41FC-9804-4765-B976-FA631A7BC4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6932-1BEB-49BB-93B5-B5FC9704E4C0}" type="datetimeFigureOut">
              <a:rPr lang="es-ES" smtClean="0"/>
              <a:pPr/>
              <a:t>07/10/2019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41FC-9804-4765-B976-FA631A7BC4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6932-1BEB-49BB-93B5-B5FC9704E4C0}" type="datetimeFigureOut">
              <a:rPr lang="es-ES" smtClean="0"/>
              <a:pPr/>
              <a:t>07/10/2019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41FC-9804-4765-B976-FA631A7BC4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6932-1BEB-49BB-93B5-B5FC9704E4C0}" type="datetimeFigureOut">
              <a:rPr lang="es-ES" smtClean="0"/>
              <a:pPr/>
              <a:t>07/10/2019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41FC-9804-4765-B976-FA631A7BC4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6932-1BEB-49BB-93B5-B5FC9704E4C0}" type="datetimeFigureOut">
              <a:rPr lang="es-ES" smtClean="0"/>
              <a:pPr/>
              <a:t>07/10/2019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41FC-9804-4765-B976-FA631A7BC4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6932-1BEB-49BB-93B5-B5FC9704E4C0}" type="datetimeFigureOut">
              <a:rPr lang="es-ES" smtClean="0"/>
              <a:pPr/>
              <a:t>07/10/2019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41FC-9804-4765-B976-FA631A7BC4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6932-1BEB-49BB-93B5-B5FC9704E4C0}" type="datetimeFigureOut">
              <a:rPr lang="es-ES" smtClean="0"/>
              <a:pPr/>
              <a:t>07/10/2019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41FC-9804-4765-B976-FA631A7BC4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96932-1BEB-49BB-93B5-B5FC9704E4C0}" type="datetimeFigureOut">
              <a:rPr lang="es-ES" smtClean="0"/>
              <a:pPr/>
              <a:t>07/10/2019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41FC-9804-4765-B976-FA631A7BC4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00100" y="908719"/>
            <a:ext cx="7143800" cy="1162959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000" b="1" dirty="0" smtClean="0"/>
              <a:t>FERIA DE EMPLEO Y EMPRENDIMIENTO DE LA CAMARA DE COMERCIO</a:t>
            </a:r>
            <a:br>
              <a:rPr lang="es-ES" sz="2000" b="1" dirty="0" smtClean="0"/>
            </a:br>
            <a:r>
              <a:rPr lang="es-ES" sz="2000" b="1" dirty="0" smtClean="0"/>
              <a:t>Invitación para Empresas y Expertos</a:t>
            </a:r>
            <a:endParaRPr lang="es-ES" sz="20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1538" y="2071678"/>
            <a:ext cx="7000924" cy="2509450"/>
          </a:xfrm>
        </p:spPr>
        <p:txBody>
          <a:bodyPr>
            <a:normAutofit/>
          </a:bodyPr>
          <a:lstStyle/>
          <a:p>
            <a:pPr algn="just"/>
            <a:endParaRPr lang="es-ES" sz="1400" b="1" dirty="0" smtClean="0">
              <a:solidFill>
                <a:schemeClr val="tx1"/>
              </a:solidFill>
            </a:endParaRPr>
          </a:p>
          <a:p>
            <a:pPr algn="just"/>
            <a:r>
              <a:rPr lang="es-ES" sz="1400" b="1" dirty="0" smtClean="0">
                <a:solidFill>
                  <a:schemeClr val="tx1"/>
                </a:solidFill>
              </a:rPr>
              <a:t>El próximo día 24 de Octubre tendrá lugar la</a:t>
            </a:r>
            <a:r>
              <a:rPr lang="es-ES" sz="1400" b="1" u="sng" dirty="0" smtClean="0">
                <a:solidFill>
                  <a:schemeClr val="tx1"/>
                </a:solidFill>
              </a:rPr>
              <a:t> 7º FERIA DE EMPLEO Y EMPRENDIMIENTO </a:t>
            </a:r>
            <a:r>
              <a:rPr lang="es-ES" sz="1400" b="1" dirty="0" smtClean="0">
                <a:solidFill>
                  <a:schemeClr val="tx1"/>
                </a:solidFill>
              </a:rPr>
              <a:t>de la  Cámara de Comercio de Almería que se celebrará en la ALPUJARRA ALMERIENSE.</a:t>
            </a:r>
          </a:p>
          <a:p>
            <a:pPr algn="just"/>
            <a:r>
              <a:rPr lang="es-ES" sz="1400" b="1" dirty="0" smtClean="0">
                <a:solidFill>
                  <a:schemeClr val="tx1"/>
                </a:solidFill>
              </a:rPr>
              <a:t>Este evento va a constituir un espacio de encuentro entre empresas, empresarios y personas en situación de desempleo con el fin de facilitar la inserción laboral,  fomentando la competitividad de las empresas e involucrando para ello a los sectores productivos  mas representativos de la provincia.</a:t>
            </a:r>
          </a:p>
          <a:p>
            <a:pPr algn="just"/>
            <a:endParaRPr lang="es-ES" sz="1400" b="1" dirty="0" smtClean="0">
              <a:solidFill>
                <a:schemeClr val="tx1"/>
              </a:solidFill>
            </a:endParaRPr>
          </a:p>
          <a:p>
            <a:r>
              <a:rPr lang="es-ES" sz="1400" b="1" dirty="0" smtClean="0">
                <a:solidFill>
                  <a:schemeClr val="tx1"/>
                </a:solidFill>
              </a:rPr>
              <a:t>Horario: </a:t>
            </a:r>
            <a:r>
              <a:rPr lang="es-ES" sz="1400" b="1" u="sng" dirty="0" smtClean="0">
                <a:solidFill>
                  <a:schemeClr val="tx1"/>
                </a:solidFill>
              </a:rPr>
              <a:t>10:00 a 14:00 </a:t>
            </a:r>
            <a:r>
              <a:rPr lang="es-ES" sz="1400" b="1" dirty="0" smtClean="0">
                <a:solidFill>
                  <a:schemeClr val="tx1"/>
                </a:solidFill>
              </a:rPr>
              <a:t> en el Salón Social de Alhama (Avd. Almería nº2,)</a:t>
            </a:r>
            <a:endParaRPr lang="es-ES" sz="1400" b="1" dirty="0">
              <a:solidFill>
                <a:schemeClr val="tx1"/>
              </a:solidFill>
            </a:endParaRPr>
          </a:p>
        </p:txBody>
      </p:sp>
      <p:pic>
        <p:nvPicPr>
          <p:cNvPr id="5" name="4 Imagen" descr="Resultado de imagen de camara de almeria"/>
          <p:cNvPicPr/>
          <p:nvPr/>
        </p:nvPicPr>
        <p:blipFill>
          <a:blip r:embed="rId2" cstate="print"/>
          <a:srcRect b="25610"/>
          <a:stretch>
            <a:fillRect/>
          </a:stretch>
        </p:blipFill>
        <p:spPr bwMode="auto">
          <a:xfrm>
            <a:off x="827584" y="116632"/>
            <a:ext cx="17281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AutoShape 2" descr="Resultado de imagen de ayuntamiento de alm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364" name="AutoShape 4" descr="Resultado de imagen de ayuntamiento de alm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9" name="AutoShape 5" descr="Resultado de imagen de diputacion de almeri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1" name="AutoShape 7" descr="Resultado de imagen de diputacion de almeri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2" name="Picture 8" descr="C:\Users\Sandra\Desktop\logo_diputac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60648"/>
            <a:ext cx="811531" cy="886277"/>
          </a:xfrm>
          <a:prstGeom prst="rect">
            <a:avLst/>
          </a:prstGeom>
          <a:noFill/>
        </p:spPr>
      </p:pic>
      <p:pic>
        <p:nvPicPr>
          <p:cNvPr id="1026" name="Picture 2" descr="C:\Users\Sandra\Desktop\logo_we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188640"/>
            <a:ext cx="1481137" cy="957262"/>
          </a:xfrm>
          <a:prstGeom prst="rect">
            <a:avLst/>
          </a:prstGeom>
          <a:noFill/>
        </p:spPr>
      </p:pic>
      <p:pic>
        <p:nvPicPr>
          <p:cNvPr id="4" name="Picture 2" descr="D:\SANDRA\2018 Sandra\FERIAS DE EMPLEO\FERIAS DE EMPLEO 2019\FERIA DE EMPLEO ALHAMA\IMAGEN\ALHAMA\faldon_ide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293096"/>
            <a:ext cx="6768752" cy="2393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1357298"/>
            <a:ext cx="7929618" cy="507209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ES" sz="1600" dirty="0" smtClean="0"/>
          </a:p>
          <a:p>
            <a:pPr marL="0" indent="0" algn="ctr">
              <a:buNone/>
            </a:pPr>
            <a:r>
              <a:rPr lang="es-ES" sz="1600" i="1" dirty="0" smtClean="0"/>
              <a:t>Para </a:t>
            </a:r>
            <a:r>
              <a:rPr lang="es-ES" sz="1600" i="1" dirty="0"/>
              <a:t>esta jornada contaremos con </a:t>
            </a:r>
            <a:r>
              <a:rPr lang="es-ES" sz="1600" i="1" dirty="0" smtClean="0"/>
              <a:t>una gran espacio </a:t>
            </a:r>
            <a:r>
              <a:rPr lang="es-ES" sz="1600" i="1" dirty="0"/>
              <a:t>que albergará los </a:t>
            </a:r>
            <a:r>
              <a:rPr lang="es-ES" sz="1600" i="1" dirty="0" smtClean="0"/>
              <a:t>puestos de información y recogida de CV de las empresas invitadas, además de contar con una serie de aulas dónde se realizarán diversas actividades</a:t>
            </a:r>
          </a:p>
          <a:p>
            <a:pPr marL="0" indent="0" algn="ctr">
              <a:buNone/>
            </a:pPr>
            <a:endParaRPr lang="es-ES" sz="1600" i="1" dirty="0" smtClean="0"/>
          </a:p>
          <a:p>
            <a:pPr marL="0" indent="0" algn="just">
              <a:buNone/>
            </a:pPr>
            <a:endParaRPr lang="es-ES" sz="1600" dirty="0" smtClean="0"/>
          </a:p>
          <a:p>
            <a:pPr marL="0" indent="0" algn="ctr">
              <a:buNone/>
            </a:pPr>
            <a:r>
              <a:rPr lang="es-ES" sz="1600" b="1" dirty="0" smtClean="0"/>
              <a:t> </a:t>
            </a:r>
          </a:p>
          <a:p>
            <a:pPr marL="0" indent="0" algn="just">
              <a:buNone/>
            </a:pPr>
            <a:endParaRPr lang="es-ES" sz="1600" b="1" dirty="0" smtClean="0"/>
          </a:p>
          <a:p>
            <a:pPr marL="0" indent="0" algn="just">
              <a:buNone/>
            </a:pPr>
            <a:endParaRPr lang="es-ES" sz="1600" b="1" dirty="0" smtClean="0"/>
          </a:p>
          <a:p>
            <a:pPr marL="0" indent="0" algn="just">
              <a:buFont typeface="Wingdings" pitchFamily="2" charset="2"/>
              <a:buChar char="§"/>
            </a:pPr>
            <a:r>
              <a:rPr lang="es-ES" sz="1600" b="1" dirty="0" smtClean="0"/>
              <a:t>Stand: </a:t>
            </a:r>
            <a:r>
              <a:rPr lang="es-ES" sz="1600" dirty="0" smtClean="0"/>
              <a:t>en estos stand las empresas podrán recibir los curriculums de los asistentes, así como mantener entrevistas de preselección e interactuar con los demandantes de empleo. El montaje de estos corre a cargo de la organización. </a:t>
            </a:r>
          </a:p>
          <a:p>
            <a:pPr marL="0" indent="0" algn="just">
              <a:buFont typeface="Wingdings" pitchFamily="2" charset="2"/>
              <a:buChar char="§"/>
            </a:pPr>
            <a:r>
              <a:rPr lang="es-ES" sz="1600" b="1" dirty="0" smtClean="0"/>
              <a:t>Talleres y seminarios: </a:t>
            </a:r>
            <a:r>
              <a:rPr lang="es-ES" sz="1600" dirty="0" smtClean="0"/>
              <a:t>dirigidos a los jóvenes para mejorar su empleabilidad</a:t>
            </a:r>
          </a:p>
          <a:p>
            <a:pPr marL="0" indent="0" algn="just">
              <a:buFont typeface="Wingdings" pitchFamily="2" charset="2"/>
              <a:buChar char="§"/>
            </a:pPr>
            <a:r>
              <a:rPr lang="es-ES" sz="1600" b="1" dirty="0" smtClean="0"/>
              <a:t>Zona de orientación laboral: </a:t>
            </a:r>
            <a:r>
              <a:rPr lang="es-ES" sz="1600" dirty="0" smtClean="0"/>
              <a:t>asesoramiento de manera individual a los participantes para la realización y confección de su curriculum. </a:t>
            </a:r>
          </a:p>
          <a:p>
            <a:pPr marL="0" indent="0" algn="just">
              <a:buFont typeface="Wingdings" pitchFamily="2" charset="2"/>
              <a:buChar char="§"/>
            </a:pPr>
            <a:r>
              <a:rPr lang="es-ES" sz="1600" b="1" dirty="0" smtClean="0"/>
              <a:t>Zona networking: </a:t>
            </a:r>
            <a:r>
              <a:rPr lang="es-ES" sz="1600" dirty="0" smtClean="0"/>
              <a:t>en esta zona los expertos y empresas podrán entrevistarse de manera informal con los asistentes resolviendo sus dudas e inquietudes.</a:t>
            </a:r>
          </a:p>
          <a:p>
            <a:pPr algn="just">
              <a:buNone/>
            </a:pPr>
            <a:endParaRPr lang="es-ES" sz="1600" dirty="0"/>
          </a:p>
        </p:txBody>
      </p:sp>
      <p:pic>
        <p:nvPicPr>
          <p:cNvPr id="5" name="4 Imagen" descr="advertising icon"/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734758">
            <a:off x="506722" y="2808134"/>
            <a:ext cx="843880" cy="73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 redondeado"/>
          <p:cNvSpPr/>
          <p:nvPr/>
        </p:nvSpPr>
        <p:spPr>
          <a:xfrm>
            <a:off x="1571604" y="2786058"/>
            <a:ext cx="671517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ACTIVIDADES QUE SE  VAN A REALIZAR DURANTE LA FERIA</a:t>
            </a:r>
            <a:endParaRPr lang="es-ES" b="1" dirty="0"/>
          </a:p>
        </p:txBody>
      </p:sp>
      <p:pic>
        <p:nvPicPr>
          <p:cNvPr id="6" name="5 Imagen" descr="Resultado de imagen de camara de almeria"/>
          <p:cNvPicPr/>
          <p:nvPr/>
        </p:nvPicPr>
        <p:blipFill>
          <a:blip r:embed="rId3" cstate="print"/>
          <a:srcRect b="25610"/>
          <a:stretch>
            <a:fillRect/>
          </a:stretch>
        </p:blipFill>
        <p:spPr bwMode="auto">
          <a:xfrm>
            <a:off x="827584" y="332656"/>
            <a:ext cx="1643074" cy="95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C:\Users\Sandra\Desktop\logo_diputac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04664"/>
            <a:ext cx="811531" cy="886277"/>
          </a:xfrm>
          <a:prstGeom prst="rect">
            <a:avLst/>
          </a:prstGeom>
          <a:noFill/>
        </p:spPr>
      </p:pic>
      <p:pic>
        <p:nvPicPr>
          <p:cNvPr id="9" name="Picture 2" descr="C:\Users\Sandra\Desktop\logo_we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332656"/>
            <a:ext cx="1481137" cy="957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15370" cy="785818"/>
          </a:xfr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s-ES" sz="2000" b="1" dirty="0">
                <a:latin typeface="+mn-lt"/>
                <a:ea typeface="+mn-ea"/>
                <a:cs typeface="+mn-cs"/>
              </a:rPr>
              <a:t>¿Cuáles son las ventajas que va a obtener con su participación en esta Feria de Empleo?</a:t>
            </a:r>
          </a:p>
        </p:txBody>
      </p:sp>
      <p:sp>
        <p:nvSpPr>
          <p:cNvPr id="6" name="5 Elipse"/>
          <p:cNvSpPr/>
          <p:nvPr/>
        </p:nvSpPr>
        <p:spPr>
          <a:xfrm>
            <a:off x="2428860" y="2071678"/>
            <a:ext cx="2214578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Mejorar sus procesos de reclutamiento</a:t>
            </a:r>
            <a:endParaRPr lang="es-ES" sz="1600" dirty="0"/>
          </a:p>
        </p:txBody>
      </p:sp>
      <p:sp>
        <p:nvSpPr>
          <p:cNvPr id="9" name="8 Elipse"/>
          <p:cNvSpPr/>
          <p:nvPr/>
        </p:nvSpPr>
        <p:spPr>
          <a:xfrm>
            <a:off x="5000628" y="2071678"/>
            <a:ext cx="2286016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Posibilidad de realizar entrevistas de preselección entre los asistentes</a:t>
            </a:r>
            <a:endParaRPr lang="es-ES" sz="1400" dirty="0"/>
          </a:p>
        </p:txBody>
      </p:sp>
      <p:sp>
        <p:nvSpPr>
          <p:cNvPr id="10" name="9 Elipse"/>
          <p:cNvSpPr/>
          <p:nvPr/>
        </p:nvSpPr>
        <p:spPr>
          <a:xfrm>
            <a:off x="785786" y="3357562"/>
            <a:ext cx="2357454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Ganar visibilidad y proyección en el tejido empresarial </a:t>
            </a:r>
            <a:endParaRPr lang="es-ES" sz="1400" dirty="0"/>
          </a:p>
        </p:txBody>
      </p:sp>
      <p:sp>
        <p:nvSpPr>
          <p:cNvPr id="11" name="10 Elipse"/>
          <p:cNvSpPr/>
          <p:nvPr/>
        </p:nvSpPr>
        <p:spPr>
          <a:xfrm>
            <a:off x="6143636" y="3429000"/>
            <a:ext cx="2428892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Jornada de coctel y networking con el resto de empresas asistentes </a:t>
            </a:r>
            <a:endParaRPr lang="es-ES" sz="1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71472" y="5910371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¿Cómo participar?</a:t>
            </a:r>
          </a:p>
          <a:p>
            <a:pPr algn="ctr"/>
            <a:r>
              <a:rPr lang="es-ES" sz="2400" dirty="0" smtClean="0"/>
              <a:t>Reserva tu espacio llamando al 950265512 (Sandra Martin)</a:t>
            </a:r>
            <a:endParaRPr lang="es-ES" sz="24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475656" y="5000636"/>
            <a:ext cx="70567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tx1">
                    <a:tint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¿De qué disponen las empresas?</a:t>
            </a:r>
          </a:p>
          <a:p>
            <a:r>
              <a:rPr lang="es-ES" dirty="0" smtClean="0"/>
              <a:t>	- Expositor y mobiliario </a:t>
            </a:r>
          </a:p>
          <a:p>
            <a:r>
              <a:rPr lang="es-ES" dirty="0" smtClean="0"/>
              <a:t>	- Espacio de 2,5mx 1,5m</a:t>
            </a:r>
          </a:p>
          <a:p>
            <a:r>
              <a:rPr lang="es-ES" dirty="0" smtClean="0"/>
              <a:t>	</a:t>
            </a:r>
          </a:p>
        </p:txBody>
      </p:sp>
      <p:sp>
        <p:nvSpPr>
          <p:cNvPr id="12" name="11 Elipse"/>
          <p:cNvSpPr/>
          <p:nvPr/>
        </p:nvSpPr>
        <p:spPr>
          <a:xfrm>
            <a:off x="3643306" y="3857628"/>
            <a:ext cx="214314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Participación totalmente gratuita</a:t>
            </a:r>
            <a:endParaRPr lang="es-ES" dirty="0"/>
          </a:p>
        </p:txBody>
      </p:sp>
      <p:pic>
        <p:nvPicPr>
          <p:cNvPr id="15" name="14 Imagen" descr="Resultado de imagen de camara de almeria"/>
          <p:cNvPicPr/>
          <p:nvPr/>
        </p:nvPicPr>
        <p:blipFill>
          <a:blip r:embed="rId2" cstate="print"/>
          <a:srcRect b="25610"/>
          <a:stretch>
            <a:fillRect/>
          </a:stretch>
        </p:blipFill>
        <p:spPr bwMode="auto">
          <a:xfrm>
            <a:off x="971600" y="188640"/>
            <a:ext cx="164307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C:\Users\Sandra\Desktop\logo_diputac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32656"/>
            <a:ext cx="811531" cy="886277"/>
          </a:xfrm>
          <a:prstGeom prst="rect">
            <a:avLst/>
          </a:prstGeom>
          <a:noFill/>
        </p:spPr>
      </p:pic>
      <p:pic>
        <p:nvPicPr>
          <p:cNvPr id="18" name="Picture 2" descr="C:\Users\Sandra\Desktop\logo_we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60648"/>
            <a:ext cx="1481137" cy="957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685792"/>
          </a:xfrm>
        </p:spPr>
        <p:txBody>
          <a:bodyPr/>
          <a:lstStyle/>
          <a:p>
            <a:r>
              <a:rPr lang="es-ES" dirty="0" smtClean="0"/>
              <a:t>Otras ferias</a:t>
            </a:r>
            <a:endParaRPr lang="es-ES" dirty="0"/>
          </a:p>
        </p:txBody>
      </p:sp>
      <p:pic>
        <p:nvPicPr>
          <p:cNvPr id="1026" name="Picture 2" descr="C:\Users\usuario\Desktop\capturada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4617268" cy="3023173"/>
          </a:xfrm>
          <a:prstGeom prst="rect">
            <a:avLst/>
          </a:prstGeom>
          <a:noFill/>
        </p:spPr>
      </p:pic>
      <p:pic>
        <p:nvPicPr>
          <p:cNvPr id="1027" name="Picture 3" descr="C:\Users\usuario\Desktop\34844037_2440494895975942_935043324123807744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05116" y="-714404"/>
            <a:ext cx="19507200" cy="11001376"/>
          </a:xfrm>
          <a:prstGeom prst="rect">
            <a:avLst/>
          </a:prstGeom>
          <a:noFill/>
        </p:spPr>
      </p:pic>
      <p:pic>
        <p:nvPicPr>
          <p:cNvPr id="8" name="7 Imagen" descr="C:\Users\usuario\Desktop\34783744_2440495629309202_2996695143089700864_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643050"/>
            <a:ext cx="342902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C:\Users\usuario\Desktop\34699645_2440495005975931_5623228881960960000_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214686"/>
            <a:ext cx="3500462" cy="1624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C:\Users\usuario\Desktop\34844037_2440494895975942_935043324123807744_o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429132"/>
            <a:ext cx="3968300" cy="223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C:\Users\usuario\Desktop\feria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4643446"/>
            <a:ext cx="407196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Resultado de imagen de camara de almeria"/>
          <p:cNvPicPr/>
          <p:nvPr/>
        </p:nvPicPr>
        <p:blipFill>
          <a:blip r:embed="rId2" cstate="print"/>
          <a:srcRect b="25610"/>
          <a:stretch>
            <a:fillRect/>
          </a:stretch>
        </p:blipFill>
        <p:spPr bwMode="auto">
          <a:xfrm>
            <a:off x="928662" y="285728"/>
            <a:ext cx="164307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SANDRA\2018 Sandra\FERIAS DE EMPLEO\FERIA EMPLEO VERA\fotos feria vera\36292018_2479063215452443_7236703217231331328_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5"/>
            <a:ext cx="3370900" cy="4104456"/>
          </a:xfrm>
          <a:prstGeom prst="rect">
            <a:avLst/>
          </a:prstGeom>
          <a:noFill/>
        </p:spPr>
      </p:pic>
      <p:pic>
        <p:nvPicPr>
          <p:cNvPr id="1027" name="Picture 3" descr="D:\SANDRA\2018 Sandra\FERIAS DE EMPLEO\FERIA EMPLEO VERA\fotos feria vera\36373753_2478807755477989_8054202245765398528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32656"/>
            <a:ext cx="2736304" cy="2052228"/>
          </a:xfrm>
          <a:prstGeom prst="rect">
            <a:avLst/>
          </a:prstGeom>
          <a:noFill/>
        </p:spPr>
      </p:pic>
      <p:pic>
        <p:nvPicPr>
          <p:cNvPr id="1028" name="Picture 4" descr="D:\SANDRA\2018 Sandra\FERIAS DE EMPLEO\FERIA DE EMPLEO Y MOVILIDAD\fotos\42194973_2659344970757599_5165680926381834240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04664"/>
            <a:ext cx="3275856" cy="2456892"/>
          </a:xfrm>
          <a:prstGeom prst="rect">
            <a:avLst/>
          </a:prstGeom>
          <a:noFill/>
        </p:spPr>
      </p:pic>
      <p:pic>
        <p:nvPicPr>
          <p:cNvPr id="1029" name="Picture 5" descr="D:\SANDRA\2018 Sandra\FERIAS DE EMPLEO\FERIA EMPLEO ALMERIA\Fotos FERIA\IMG_20180426_1248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2780928"/>
            <a:ext cx="4632148" cy="318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315</Words>
  <Application>Microsoft Office PowerPoint</Application>
  <PresentationFormat>Presentación en pantalla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 FERIA DE EMPLEO Y EMPRENDIMIENTO DE LA CAMARA DE COMERCIO Invitación para Empresas y Expertos</vt:lpstr>
      <vt:lpstr>Diapositiva 2</vt:lpstr>
      <vt:lpstr>¿Cuáles son las ventajas que va a obtener con su participación en esta Feria de Empleo?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FERIA DE EMPLEO Y EMPRENDIMIENTO DE LA CAMARA DE COMERCIO</dc:title>
  <dc:creator>Innova</dc:creator>
  <cp:lastModifiedBy>Sandra</cp:lastModifiedBy>
  <cp:revision>51</cp:revision>
  <dcterms:created xsi:type="dcterms:W3CDTF">2017-06-09T08:03:52Z</dcterms:created>
  <dcterms:modified xsi:type="dcterms:W3CDTF">2019-10-07T09:23:04Z</dcterms:modified>
</cp:coreProperties>
</file>